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CFF"/>
    <a:srgbClr val="312CA2"/>
    <a:srgbClr val="FFFFFF"/>
    <a:srgbClr val="F8F8F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4694" autoAdjust="0"/>
  </p:normalViewPr>
  <p:slideViewPr>
    <p:cSldViewPr snapToGrid="0">
      <p:cViewPr varScale="1">
        <p:scale>
          <a:sx n="107" d="100"/>
          <a:sy n="107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470895"/>
          </a:xfrm>
          <a:prstGeom prst="rect">
            <a:avLst/>
          </a:prstGeom>
        </p:spPr>
        <p:txBody>
          <a:bodyPr vert="horz" lIns="94185" tIns="47093" rIns="94185" bIns="4709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470895"/>
          </a:xfrm>
          <a:prstGeom prst="rect">
            <a:avLst/>
          </a:prstGeom>
        </p:spPr>
        <p:txBody>
          <a:bodyPr vert="horz" lIns="94185" tIns="47093" rIns="94185" bIns="47093" rtlCol="0"/>
          <a:lstStyle>
            <a:lvl1pPr algn="r">
              <a:defRPr sz="1200"/>
            </a:lvl1pPr>
          </a:lstStyle>
          <a:p>
            <a:fld id="{38EF2E88-9495-7642-BF73-58AC86D7E7D3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85" tIns="47093" rIns="94185" bIns="4709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85" tIns="47093" rIns="94185" bIns="4709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4407"/>
            <a:ext cx="3076363" cy="470894"/>
          </a:xfrm>
          <a:prstGeom prst="rect">
            <a:avLst/>
          </a:prstGeom>
        </p:spPr>
        <p:txBody>
          <a:bodyPr vert="horz" lIns="94185" tIns="47093" rIns="94185" bIns="4709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8914407"/>
            <a:ext cx="3076363" cy="470894"/>
          </a:xfrm>
          <a:prstGeom prst="rect">
            <a:avLst/>
          </a:prstGeom>
        </p:spPr>
        <p:txBody>
          <a:bodyPr vert="horz" lIns="94185" tIns="47093" rIns="94185" bIns="47093" rtlCol="0" anchor="b"/>
          <a:lstStyle>
            <a:lvl1pPr algn="r">
              <a:defRPr sz="1200"/>
            </a:lvl1pPr>
          </a:lstStyle>
          <a:p>
            <a:fld id="{7DA22AA9-6F0D-D14D-84C6-4776F226F2B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7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ral Calendar 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16E89-FD42-4D23-8339-57A0A9C1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914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5FE4697-D3A3-4ECA-A20B-312D0B05A0B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73125" y="1197864"/>
            <a:ext cx="10445750" cy="5094478"/>
          </a:xfrm>
          <a:solidFill>
            <a:srgbClr val="000000">
              <a:alpha val="45098"/>
            </a:srgbClr>
          </a:solid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15E7540-8269-49D5-9745-71D0A0BA2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C69EA1-7A30-4120-9A3B-68C0BD60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3F9CF-0F8B-41D7-A06F-C7F3B224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DD780-3E81-4ED9-906C-6EAC9CAA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8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71A64-59B5-4690-9162-0D50EAE8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3504B-A031-46A2-B725-B383E0801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C6769-3E0B-4484-AD6D-249052DF8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110D2-08BA-43A5-9DAE-00543A0F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8CDD7-34F0-4D63-B065-2D59AAB4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30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31A6C-21B9-4100-AB43-4A2B79AA0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A1785-EBA8-4C99-B8E9-96B2CEA21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A033-C816-4A08-90CA-27D0CBFC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8868B-F27A-4E0D-8EF1-505F7003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46254-5B6C-4C27-B32A-7273DC6D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8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loral Calendar 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15E7540-8269-49D5-9745-71D0A0BA2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616E89-FD42-4D23-8339-57A0A9C1E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2900" y="333701"/>
            <a:ext cx="10515600" cy="914400"/>
          </a:xfrm>
        </p:spPr>
        <p:txBody>
          <a:bodyPr>
            <a:noAutofit/>
          </a:bodyPr>
          <a:lstStyle>
            <a:lvl1pPr algn="l">
              <a:defRPr sz="9600" b="1" cap="all" baseline="0">
                <a:solidFill>
                  <a:schemeClr val="bg1"/>
                </a:solidFill>
                <a:effectLst>
                  <a:outerShdw blurRad="63500" sx="102000" sy="102000" algn="tl">
                    <a:srgbClr val="000000">
                      <a:alpha val="20000"/>
                    </a:srgbClr>
                  </a:outerShdw>
                </a:effectLst>
              </a:defRPr>
            </a:lvl1pPr>
          </a:lstStyle>
          <a:p>
            <a:r>
              <a:rPr lang="en-US" dirty="0"/>
              <a:t>text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5FE4697-D3A3-4ECA-A20B-312D0B05A0B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599" y="1313143"/>
            <a:ext cx="10972800" cy="5148072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C69EA1-7A30-4120-9A3B-68C0BD60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3F9CF-0F8B-41D7-A06F-C7F3B224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DD780-3E81-4ED9-906C-6EAC9CAA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6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5E25E-1E16-4E8E-8F94-1EC9B1F4F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643E7-20D8-4CA7-B972-474A57E1E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5BCF9-B567-4178-8ECC-83A0A03A2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CB26F-5938-47AD-9E73-9C8052CF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C35B-319D-43DA-A390-887558CF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0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CF17D-E570-4886-A6F3-B839AB00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2DEEC-722E-4696-8B8A-5953EF01C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DE0F02-A3AF-4C0D-98C3-F3D56F22F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47263-0361-45B5-8572-CB29040B7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5C1F4-1B09-409B-9989-934F9807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BBCC4-A6B8-4ACE-9CB7-0A5C2B692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7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C0A55-DE2B-429D-B27D-2DD648383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6D90A-DCAB-4BF5-AFE9-1A06BC57E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3A0AB-20D7-4992-9D99-34F900198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6BF4A9-AC26-4D13-AE52-217B5B623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DF511-F4EE-48BC-BCFE-9FC028EBE9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2ABE3-8C0C-46D0-BD16-D7F9ACD34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B0357F-880D-44F7-BA6A-283366880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EFE480-644C-4A7C-88F9-28A78646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69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4B68B-87D1-4FF4-A261-8EE9EBA5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DF625-E38E-4A33-9A66-A76AEEB9B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12ECE-87A9-411D-8DDE-8532A6D42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7CA226-5627-485C-AF6C-5CC4F88B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29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758A7-DB08-462B-8AB8-95666687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364415-2AFC-43B1-996F-621A75C14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8DC59-0C5B-4914-AC45-5253DD0C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7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EB39-09AA-40B9-9BD5-31165C029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ABB6-411C-4ED0-A4D8-D551DE31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A7C0C1-59D1-4AEA-A8BC-4D937173C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D9BC0-3129-44B0-A81B-7B6D3693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4B02A-37F8-4B79-AFF4-B398C343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6E6BB-4F83-4C2A-9472-AB31B531E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05C20-E8A0-40F4-B1F5-EE91211CA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929D02-C381-4A85-97A7-F63FA101A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C9D7D-42A8-4F48-9F15-F290D720C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6CDFD-F9A0-4CAC-B25C-01F5B47F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017E8-3996-4E00-8BD3-37CB8E8F2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0CBD5-BF78-4F39-949C-25E96E8F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8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1C5AC4-075F-480C-A549-FF160765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0CADE-C190-4CBD-BDAE-F8FC5C8D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42DA7-536E-4199-A8CE-A3BC48A0E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AA9A9-FE15-4A89-8C7D-72A64C29FA98}" type="datetimeFigureOut">
              <a:rPr lang="en-US" smtClean="0"/>
              <a:t>4/3/2023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21FE3-DE86-4DE3-9C08-189AC6839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D905B-8FDB-4C31-8509-FCC4C1DC5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CA2E0-7902-468E-AAAC-ABCABDCFC19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6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10">
            <a:extLst>
              <a:ext uri="{FF2B5EF4-FFF2-40B4-BE49-F238E27FC236}">
                <a16:creationId xmlns:a16="http://schemas.microsoft.com/office/drawing/2014/main" id="{516447FC-824A-4FB7-BE24-A11AAD6FFD4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342824736"/>
              </p:ext>
            </p:extLst>
          </p:nvPr>
        </p:nvGraphicFramePr>
        <p:xfrm>
          <a:off x="478469" y="1231871"/>
          <a:ext cx="11259672" cy="421268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14918">
                  <a:extLst>
                    <a:ext uri="{9D8B030D-6E8A-4147-A177-3AD203B41FA5}">
                      <a16:colId xmlns:a16="http://schemas.microsoft.com/office/drawing/2014/main" val="3062953218"/>
                    </a:ext>
                  </a:extLst>
                </a:gridCol>
                <a:gridCol w="2814918">
                  <a:extLst>
                    <a:ext uri="{9D8B030D-6E8A-4147-A177-3AD203B41FA5}">
                      <a16:colId xmlns:a16="http://schemas.microsoft.com/office/drawing/2014/main" val="2207359640"/>
                    </a:ext>
                  </a:extLst>
                </a:gridCol>
                <a:gridCol w="2814918">
                  <a:extLst>
                    <a:ext uri="{9D8B030D-6E8A-4147-A177-3AD203B41FA5}">
                      <a16:colId xmlns:a16="http://schemas.microsoft.com/office/drawing/2014/main" val="3700199948"/>
                    </a:ext>
                  </a:extLst>
                </a:gridCol>
                <a:gridCol w="2814918">
                  <a:extLst>
                    <a:ext uri="{9D8B030D-6E8A-4147-A177-3AD203B41FA5}">
                      <a16:colId xmlns:a16="http://schemas.microsoft.com/office/drawing/2014/main" val="137819399"/>
                    </a:ext>
                  </a:extLst>
                </a:gridCol>
              </a:tblGrid>
              <a:tr h="648175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LUNES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MARTES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MIERCOLES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JUEVES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68986"/>
                  </a:ext>
                </a:extLst>
              </a:tr>
              <a:tr h="118707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-FETTUCINI  CON SALSA D´ALFREDO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04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-PASTEL DE PAPAS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-POROTOS CON RIENDAS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JALEA DE NARANJA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 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-PESCADO FRITO C/ AGREGADO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64643"/>
                  </a:ext>
                </a:extLst>
              </a:tr>
              <a:tr h="118707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ZAPALLO ITALIANO RELLENO/ARROZ</a:t>
                      </a:r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-PULPA DE CERDO AL HORNO CON 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AGREGADO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POLLO ASADO CON ENSALADAS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SEMOLA CON LECHE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algn="l" defTabSz="914400" rtl="0" eaLnBrk="1" fontAlgn="b" latinLnBrk="0" hangingPunct="1"/>
                      <a:endParaRPr lang="en-US" sz="1800" b="1" i="1" u="none" strike="noStrike" kern="1200" baseline="80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-ALBOLDIGAS CON SALSA /PURE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-JALEA DE NARANJA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18622"/>
                  </a:ext>
                </a:extLst>
              </a:tr>
              <a:tr h="118707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POLLO CHACRA  CON SPAGETTI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PAPA RELLENA  CON JAMON Y QUESO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ENSALADA DE LA ESTACION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GARBANZOS CON LONGANIZA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JALEA DE PIÑA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ENSALADA DE LA ESTACION</a:t>
                      </a:r>
                    </a:p>
                    <a:p>
                      <a:pPr marL="0" indent="0" algn="l" defTabSz="914400" rtl="0" eaLnBrk="1" fontAlgn="b" latinLnBrk="0" hangingPunct="1">
                        <a:buFontTx/>
                        <a:buNone/>
                      </a:pPr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PESCADO FRITO CON PAPAS MAYO</a:t>
                      </a:r>
                    </a:p>
                    <a:p>
                      <a:pPr marL="285750" indent="-285750" algn="l" defTabSz="914400" rtl="0" eaLnBrk="1" fontAlgn="b" latinLnBrk="0" hangingPunct="1">
                        <a:buFontTx/>
                        <a:buChar char="-"/>
                      </a:pPr>
                      <a:r>
                        <a:rPr lang="en-US" sz="1800" b="1" i="1" u="none" strike="noStrike" kern="1200" baseline="8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FRUTA NATURAL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139655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3F7A4FC7-5E96-4DF0-9669-6F3E9B137606}"/>
              </a:ext>
            </a:extLst>
          </p:cNvPr>
          <p:cNvSpPr txBox="1"/>
          <p:nvPr/>
        </p:nvSpPr>
        <p:spPr>
          <a:xfrm>
            <a:off x="4119282" y="161365"/>
            <a:ext cx="3953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/>
              <a:t>ABRIL </a:t>
            </a:r>
            <a:r>
              <a:rPr lang="es-MX" sz="4800" dirty="0"/>
              <a:t>2023</a:t>
            </a:r>
            <a:endParaRPr lang="es-CL" sz="48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8A6DA72-09B7-4761-B92C-30F2A96E2AE2}"/>
              </a:ext>
            </a:extLst>
          </p:cNvPr>
          <p:cNvSpPr txBox="1"/>
          <p:nvPr/>
        </p:nvSpPr>
        <p:spPr>
          <a:xfrm>
            <a:off x="9511553" y="346031"/>
            <a:ext cx="268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CASINO NUEVA PROVIDENCIA</a:t>
            </a:r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573A606-C38A-4ED0-B3DD-7195F18B256A}"/>
              </a:ext>
            </a:extLst>
          </p:cNvPr>
          <p:cNvSpPr txBox="1"/>
          <p:nvPr/>
        </p:nvSpPr>
        <p:spPr>
          <a:xfrm>
            <a:off x="708212" y="346031"/>
            <a:ext cx="2104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Valor $3.000 </a:t>
            </a:r>
          </a:p>
          <a:p>
            <a:r>
              <a:rPr lang="es-CL" b="1" dirty="0"/>
              <a:t>Incluye Jugo y Pan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66AB804-98EB-4CD8-8EF4-BE2D7193E403}"/>
              </a:ext>
            </a:extLst>
          </p:cNvPr>
          <p:cNvSpPr txBox="1"/>
          <p:nvPr/>
        </p:nvSpPr>
        <p:spPr>
          <a:xfrm>
            <a:off x="7192370" y="6511969"/>
            <a:ext cx="343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/>
              <a:t>Teléfono Tío Hugo: 992335175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6D49675-2293-4D68-A3A7-42E50BF07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185" y="129828"/>
            <a:ext cx="805358" cy="1078736"/>
          </a:xfrm>
          <a:prstGeom prst="rect">
            <a:avLst/>
          </a:prstGeom>
        </p:spPr>
      </p:pic>
      <p:pic>
        <p:nvPicPr>
          <p:cNvPr id="1028" name="Picture 4" descr="Cocina india chef cocina, cocina, comida, mano, cocinar png | PNGWing">
            <a:extLst>
              <a:ext uri="{FF2B5EF4-FFF2-40B4-BE49-F238E27FC236}">
                <a16:creationId xmlns:a16="http://schemas.microsoft.com/office/drawing/2014/main" id="{FAF627B7-1C34-498D-8708-65530E835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456" y="69704"/>
            <a:ext cx="770860" cy="122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757A421-7CE7-4A2F-8A4D-10ACBB61FD2E}"/>
              </a:ext>
            </a:extLst>
          </p:cNvPr>
          <p:cNvSpPr/>
          <p:nvPr/>
        </p:nvSpPr>
        <p:spPr>
          <a:xfrm>
            <a:off x="466164" y="5444560"/>
            <a:ext cx="2814918" cy="106740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ENSALADA DE LA ESTACION</a:t>
            </a:r>
          </a:p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CARACOQUESOS</a:t>
            </a:r>
          </a:p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FRUTA NATURAL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BDC416C-2584-4343-B284-9E0CCC8B85EF}"/>
              </a:ext>
            </a:extLst>
          </p:cNvPr>
          <p:cNvSpPr/>
          <p:nvPr/>
        </p:nvSpPr>
        <p:spPr>
          <a:xfrm>
            <a:off x="3281082" y="5444560"/>
            <a:ext cx="2814918" cy="106740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ENSALADA DE LA ESTACION</a:t>
            </a:r>
          </a:p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ESTOFADO DE PAVO</a:t>
            </a:r>
          </a:p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FRUTA NATURAL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3480065-6331-4C2A-8976-A6B15B90651B}"/>
              </a:ext>
            </a:extLst>
          </p:cNvPr>
          <p:cNvSpPr/>
          <p:nvPr/>
        </p:nvSpPr>
        <p:spPr>
          <a:xfrm>
            <a:off x="6096000" y="5444560"/>
            <a:ext cx="2814918" cy="106740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fontAlgn="b"/>
            <a:r>
              <a:rPr lang="en-US" b="1" i="1" baseline="8000">
                <a:solidFill>
                  <a:srgbClr val="000000"/>
                </a:solidFill>
              </a:rPr>
              <a:t>ENSALADA DE LA ESTACION</a:t>
            </a:r>
          </a:p>
          <a:p>
            <a:pPr fontAlgn="b"/>
            <a:r>
              <a:rPr lang="en-US" b="1" i="1" baseline="8000">
                <a:solidFill>
                  <a:srgbClr val="000000"/>
                </a:solidFill>
              </a:rPr>
              <a:t>- VACUNO AL HORNO</a:t>
            </a:r>
          </a:p>
          <a:p>
            <a:pPr fontAlgn="b"/>
            <a:r>
              <a:rPr lang="en-US" b="1" i="1" baseline="8000">
                <a:solidFill>
                  <a:srgbClr val="000000"/>
                </a:solidFill>
              </a:rPr>
              <a:t>- FLAN</a:t>
            </a:r>
            <a:endParaRPr lang="en-US" b="1" i="1" baseline="8000" dirty="0">
              <a:solidFill>
                <a:srgbClr val="000000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2CA3D75-652A-4D2F-A780-90C19B08D3A3}"/>
              </a:ext>
            </a:extLst>
          </p:cNvPr>
          <p:cNvSpPr/>
          <p:nvPr/>
        </p:nvSpPr>
        <p:spPr>
          <a:xfrm>
            <a:off x="8910918" y="5444561"/>
            <a:ext cx="2814918" cy="106740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ENSALADA DE LA ESTACION</a:t>
            </a:r>
          </a:p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SALCHIPAPAS CON ARROZ</a:t>
            </a:r>
          </a:p>
          <a:p>
            <a:pPr fontAlgn="b"/>
            <a:r>
              <a:rPr lang="en-US" b="1" i="1" baseline="8000" dirty="0">
                <a:solidFill>
                  <a:srgbClr val="000000"/>
                </a:solidFill>
              </a:rPr>
              <a:t>- FRUTA NATURAL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B1F2BB-01A1-43D7-83E7-29AA48A9DB34}"/>
              </a:ext>
            </a:extLst>
          </p:cNvPr>
          <p:cNvSpPr txBox="1"/>
          <p:nvPr/>
        </p:nvSpPr>
        <p:spPr>
          <a:xfrm>
            <a:off x="3399864" y="544456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/>
              <a:t>25</a:t>
            </a:r>
            <a:endParaRPr lang="es-CL" sz="1600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762EB7C-5CF1-46E0-B20F-8A52ED18B662}"/>
              </a:ext>
            </a:extLst>
          </p:cNvPr>
          <p:cNvSpPr/>
          <p:nvPr/>
        </p:nvSpPr>
        <p:spPr>
          <a:xfrm>
            <a:off x="453859" y="5398393"/>
            <a:ext cx="360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/>
              <a:t>24</a:t>
            </a:r>
            <a:endParaRPr lang="es-CL" sz="1600" b="1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95BE870-96C1-4B2E-99D1-06F0B5F00D3F}"/>
              </a:ext>
            </a:extLst>
          </p:cNvPr>
          <p:cNvSpPr/>
          <p:nvPr/>
        </p:nvSpPr>
        <p:spPr>
          <a:xfrm>
            <a:off x="6108305" y="5444559"/>
            <a:ext cx="360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/>
              <a:t>26</a:t>
            </a:r>
            <a:endParaRPr lang="es-CL" sz="1600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667B0F8-90DF-498A-AA98-CF61E1713D9C}"/>
              </a:ext>
            </a:extLst>
          </p:cNvPr>
          <p:cNvSpPr/>
          <p:nvPr/>
        </p:nvSpPr>
        <p:spPr>
          <a:xfrm>
            <a:off x="8979818" y="5398393"/>
            <a:ext cx="3609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/>
              <a:t>27</a:t>
            </a:r>
            <a:endParaRPr lang="es-CL" sz="1600" b="1" dirty="0"/>
          </a:p>
        </p:txBody>
      </p:sp>
    </p:spTree>
    <p:extLst>
      <p:ext uri="{BB962C8B-B14F-4D97-AF65-F5344CB8AC3E}">
        <p14:creationId xmlns:p14="http://schemas.microsoft.com/office/powerpoint/2010/main" val="61924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68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338678_win32_v2" id="{E9313B3F-574E-452A-9D97-D3D48EB8CB49}" vid="{767EB8D8-DEA2-4ABE-A70C-253BE3950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5F4F360-FE3C-41EA-A0B0-32156CE4EA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FB1666-C8B4-42E3-8505-AD2E377D31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4306FA-8994-4D82-A53B-C3BF9582E8D0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16c05727-aa75-4e4a-9b5f-8a80a1165891"/>
    <ds:schemaRef ds:uri="http://schemas.microsoft.com/office/2006/documentManagement/types"/>
    <ds:schemaRef ds:uri="http://schemas.openxmlformats.org/package/2006/metadata/core-properties"/>
    <ds:schemaRef ds:uri="230e9df3-be65-4c73-a93b-d1236ebd677e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246</Words>
  <Application>Microsoft Office PowerPoint</Application>
  <PresentationFormat>Panorámica</PresentationFormat>
  <Paragraphs>82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 Next LT Pro Light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2022-12-27T01:40:52Z</dcterms:created>
  <dcterms:modified xsi:type="dcterms:W3CDTF">2023-04-03T12:45:22Z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